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8B919A7" w14:textId="0B6468D1" w:rsidR="007916F7" w:rsidRPr="00C33BA7" w:rsidRDefault="00C81EA6">
      <w:pPr>
        <w:tabs>
          <w:tab w:val="center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right" w:pos="10080"/>
        </w:tabs>
        <w:spacing w:line="210" w:lineRule="auto"/>
        <w:rPr>
          <w:rFonts w:ascii="Arial" w:hAnsi="Arial" w:cs="Arial"/>
          <w:b/>
          <w:bCs/>
          <w:sz w:val="22"/>
        </w:rPr>
      </w:pPr>
      <w:r>
        <w:rPr>
          <w:noProof/>
        </w:rPr>
        <w:drawing>
          <wp:anchor distT="36576" distB="36576" distL="36576" distR="36576" simplePos="0" relativeHeight="251656704" behindDoc="0" locked="1" layoutInCell="1" allowOverlap="1" wp14:anchorId="258A97BE" wp14:editId="79B95DD3">
            <wp:simplePos x="0" y="0"/>
            <wp:positionH relativeFrom="character">
              <wp:posOffset>-278765</wp:posOffset>
            </wp:positionH>
            <wp:positionV relativeFrom="line">
              <wp:posOffset>-371475</wp:posOffset>
            </wp:positionV>
            <wp:extent cx="1537335" cy="1016000"/>
            <wp:effectExtent l="0" t="0" r="0" b="0"/>
            <wp:wrapNone/>
            <wp:docPr id="2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37335" cy="1016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0538E6">
        <w:fldChar w:fldCharType="begin"/>
      </w:r>
      <w:r w:rsidR="000538E6">
        <w:instrText xml:space="preserve"> SEQ CHAPTER \h \r 1</w:instrText>
      </w:r>
      <w:r w:rsidR="000538E6">
        <w:fldChar w:fldCharType="end"/>
      </w:r>
      <w:r w:rsidR="000538E6">
        <w:rPr>
          <w:sz w:val="22"/>
        </w:rPr>
        <w:tab/>
      </w:r>
      <w:r w:rsidR="00C33BA7" w:rsidRPr="00C33BA7">
        <w:rPr>
          <w:rFonts w:ascii="Arial" w:hAnsi="Arial" w:cs="Arial"/>
          <w:b/>
          <w:bCs/>
          <w:szCs w:val="22"/>
        </w:rPr>
        <w:t>ATTACHMENT #1</w:t>
      </w:r>
    </w:p>
    <w:p w14:paraId="3019F582" w14:textId="77777777" w:rsidR="007916F7" w:rsidRPr="00C33BA7" w:rsidRDefault="007916F7">
      <w:pPr>
        <w:tabs>
          <w:tab w:val="center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right" w:pos="10080"/>
        </w:tabs>
        <w:spacing w:line="210" w:lineRule="auto"/>
        <w:rPr>
          <w:rFonts w:ascii="Arial" w:hAnsi="Arial" w:cs="Arial"/>
          <w:sz w:val="22"/>
        </w:rPr>
      </w:pPr>
    </w:p>
    <w:p w14:paraId="5A09B91D" w14:textId="17DE9B53" w:rsidR="00F03582" w:rsidRPr="00C33BA7" w:rsidRDefault="00E76B7E" w:rsidP="00654FF2">
      <w:pPr>
        <w:tabs>
          <w:tab w:val="center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right" w:pos="10080"/>
        </w:tabs>
        <w:spacing w:line="210" w:lineRule="auto"/>
        <w:jc w:val="center"/>
        <w:rPr>
          <w:rFonts w:ascii="Arial" w:hAnsi="Arial" w:cs="Arial"/>
          <w:b/>
          <w:szCs w:val="24"/>
        </w:rPr>
      </w:pPr>
      <w:r w:rsidRPr="00C33BA7">
        <w:rPr>
          <w:rFonts w:ascii="Arial" w:hAnsi="Arial" w:cs="Arial"/>
          <w:b/>
          <w:szCs w:val="24"/>
        </w:rPr>
        <w:t>REQUEST FOR EXPRESSION OF INTEREST</w:t>
      </w:r>
      <w:r w:rsidR="007C1790" w:rsidRPr="00C33BA7">
        <w:rPr>
          <w:rFonts w:ascii="Arial" w:hAnsi="Arial" w:cs="Arial"/>
          <w:b/>
          <w:szCs w:val="24"/>
        </w:rPr>
        <w:t xml:space="preserve"> FORM</w:t>
      </w:r>
    </w:p>
    <w:p w14:paraId="591FF35D" w14:textId="77777777" w:rsidR="00E76B7E" w:rsidRPr="00C33BA7" w:rsidRDefault="00E76B7E" w:rsidP="00654FF2">
      <w:pPr>
        <w:tabs>
          <w:tab w:val="center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right" w:pos="10080"/>
        </w:tabs>
        <w:spacing w:line="210" w:lineRule="auto"/>
        <w:jc w:val="center"/>
        <w:rPr>
          <w:rFonts w:ascii="Arial" w:hAnsi="Arial" w:cs="Arial"/>
          <w:b/>
          <w:szCs w:val="24"/>
        </w:rPr>
      </w:pPr>
    </w:p>
    <w:p w14:paraId="0BF26794" w14:textId="7E09A9AA" w:rsidR="000538E6" w:rsidRPr="00C33BA7" w:rsidRDefault="000538E6" w:rsidP="002B4900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210" w:lineRule="auto"/>
        <w:jc w:val="both"/>
        <w:rPr>
          <w:rFonts w:ascii="Arial" w:hAnsi="Arial" w:cs="Arial"/>
          <w:i/>
          <w:strike/>
          <w:sz w:val="22"/>
          <w:szCs w:val="22"/>
        </w:rPr>
      </w:pPr>
    </w:p>
    <w:p w14:paraId="56B482F9" w14:textId="1C798ED4" w:rsidR="00C56321" w:rsidRPr="00C33BA7" w:rsidRDefault="00C81EA6" w:rsidP="00C51AED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360" w:lineRule="auto"/>
        <w:jc w:val="both"/>
        <w:rPr>
          <w:rFonts w:ascii="Arial" w:hAnsi="Arial" w:cs="Arial"/>
          <w:iCs/>
          <w:sz w:val="22"/>
          <w:szCs w:val="22"/>
        </w:rPr>
      </w:pPr>
      <w:r w:rsidRPr="00C33BA7">
        <w:rPr>
          <w:rFonts w:ascii="Arial" w:hAnsi="Arial" w:cs="Arial"/>
          <w:iCs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3872" behindDoc="0" locked="0" layoutInCell="1" allowOverlap="1" wp14:anchorId="4905F295" wp14:editId="22E6F6B2">
                <wp:simplePos x="0" y="0"/>
                <wp:positionH relativeFrom="column">
                  <wp:posOffset>1430020</wp:posOffset>
                </wp:positionH>
                <wp:positionV relativeFrom="paragraph">
                  <wp:posOffset>139700</wp:posOffset>
                </wp:positionV>
                <wp:extent cx="4263390" cy="0"/>
                <wp:effectExtent l="0" t="0" r="0" b="0"/>
                <wp:wrapNone/>
                <wp:docPr id="734028442" name="AutoShape 1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4263390" cy="0"/>
                        </a:xfrm>
                        <a:prstGeom prst="straightConnector1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 type="none" w="med" len="med"/>
                          <a:tailEnd type="none" w="med" len="med"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52E25343" id="_x0000_t32" coordsize="21600,21600" o:spt="32" o:oned="t" path="m,l21600,21600e" filled="f">
                <v:path arrowok="t" fillok="f" o:connecttype="none"/>
                <o:lock v:ext="edit" shapetype="t"/>
              </v:shapetype>
              <v:shape id="AutoShape 10" o:spid="_x0000_s1026" type="#_x0000_t32" style="position:absolute;margin-left:112.6pt;margin-top:11pt;width:335.7pt;height:0;z-index:2516638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ay0/zAEAAJIDAAAOAAAAZHJzL2Uyb0RvYy54bWysU8Fu2zAMvQ/YPwi6L07StViNOD2k6y7d&#10;FqDdBzCSbAuVRYFUYufvJ2lJVmyXYagPhCiST3yP9OpuGpw4GGKLvpGL2VwK4xVq67tG/nh++PBJ&#10;Co7gNTj0ppFHw/Ju/f7dagy1WWKPThsSCcRzPYZG9jGGuqpY9WYAnmEwPgVbpAFicqmrNMGY0AdX&#10;Lefzm2pE0oFQGeZ0e/8rKNcFv22Nit/blk0UrpGpt1gsFbvLtlqvoO4IQm/VqQ34jy4GsD49eoG6&#10;hwhiT/YvqMEqQsY2zhQOFbatVaZwSGwW8z/YPPUQTOGSxOFwkYnfDlZ9O2z8lnLravJP4RHVCwuP&#10;mx58Z0oDz8eQBrfIUlVj4PpSkh0OWxK78SvqlAP7iEWFqaUhQyZ+YipiHy9imykKlS4/Lm+urm7T&#10;TNQ5VkF9LgzE8YvBQeRDIzkS2K6PG/Q+jRRpUZ6BwyPH3BbU54L8qscH61yZrPNibOTt9fK6FDA6&#10;q3MwpzF1u40jcYC8G+UrHFPkdRrh3usC1hvQn70WsQji0z7LjD4YLYUzaf3zqWRGsO5fMlPjzp9k&#10;zUrmteV6h/q4pcwre2nwheFpSfNmvfZL1u9faf0TAAD//wMAUEsDBBQABgAIAAAAIQB3Z78I3QAA&#10;AAkBAAAPAAAAZHJzL2Rvd25yZXYueG1sTI9Bb8IwDIXvk/YfIk/aZRopkaiga4oQEocdB0i7hsZr&#10;uzVO1aS049fPaAe42X5Pz9/L15NrxRn70HjSMJ8lIJBKbxuqNBwPu9cliBANWdN6Qg2/GGBdPD7k&#10;JrN+pA8872MlOIRCZjTUMXaZlKGs0Zkw8x0Sa1++dyby2lfS9mbkcNdKlSSpdKYh/lCbDrc1lj/7&#10;wWnAMCzmyWblquP7ZXz5VJfvsTto/fw0bd5ARJzizQxXfEaHgplOfiAbRKtBqYVi63XgTmxYrtIU&#10;xOn/IItc3jco/gAAAP//AwBQSwECLQAUAAYACAAAACEAtoM4kv4AAADhAQAAEwAAAAAAAAAAAAAA&#10;AAAAAAAAW0NvbnRlbnRfVHlwZXNdLnhtbFBLAQItABQABgAIAAAAIQA4/SH/1gAAAJQBAAALAAAA&#10;AAAAAAAAAAAAAC8BAABfcmVscy8ucmVsc1BLAQItABQABgAIAAAAIQCoay0/zAEAAJIDAAAOAAAA&#10;AAAAAAAAAAAAAC4CAABkcnMvZTJvRG9jLnhtbFBLAQItABQABgAIAAAAIQB3Z78I3QAAAAkBAAAP&#10;AAAAAAAAAAAAAAAAACYEAABkcnMvZG93bnJldi54bWxQSwUGAAAAAAQABADzAAAAMAUAAAAA&#10;"/>
            </w:pict>
          </mc:Fallback>
        </mc:AlternateContent>
      </w:r>
      <w:r w:rsidR="00AF4EF0" w:rsidRPr="00C33BA7">
        <w:rPr>
          <w:rFonts w:ascii="Arial" w:hAnsi="Arial" w:cs="Arial"/>
          <w:iCs/>
          <w:sz w:val="22"/>
          <w:szCs w:val="22"/>
        </w:rPr>
        <w:t>RE</w:t>
      </w:r>
      <w:r w:rsidR="005D0D9C" w:rsidRPr="00C33BA7">
        <w:rPr>
          <w:rFonts w:ascii="Arial" w:hAnsi="Arial" w:cs="Arial"/>
          <w:iCs/>
          <w:sz w:val="22"/>
          <w:szCs w:val="22"/>
        </w:rPr>
        <w:t xml:space="preserve">OI </w:t>
      </w:r>
      <w:r w:rsidR="00C56321" w:rsidRPr="00C33BA7">
        <w:rPr>
          <w:rFonts w:ascii="Arial" w:hAnsi="Arial" w:cs="Arial"/>
          <w:iCs/>
          <w:sz w:val="22"/>
          <w:szCs w:val="22"/>
        </w:rPr>
        <w:t>Number and Title:</w:t>
      </w:r>
      <w:r w:rsidR="00956482" w:rsidRPr="00C33BA7">
        <w:rPr>
          <w:rFonts w:ascii="Arial" w:hAnsi="Arial" w:cs="Arial"/>
          <w:iCs/>
          <w:sz w:val="22"/>
          <w:szCs w:val="22"/>
        </w:rPr>
        <w:t xml:space="preserve"> CN202</w:t>
      </w:r>
      <w:r w:rsidR="00B179BB">
        <w:rPr>
          <w:rFonts w:ascii="Arial" w:hAnsi="Arial" w:cs="Arial"/>
          <w:iCs/>
          <w:sz w:val="22"/>
          <w:szCs w:val="22"/>
        </w:rPr>
        <w:t>6</w:t>
      </w:r>
      <w:r w:rsidR="00956482" w:rsidRPr="00C33BA7">
        <w:rPr>
          <w:rFonts w:ascii="Arial" w:hAnsi="Arial" w:cs="Arial"/>
          <w:iCs/>
          <w:sz w:val="22"/>
          <w:szCs w:val="22"/>
        </w:rPr>
        <w:t>-0</w:t>
      </w:r>
      <w:r w:rsidR="00B179BB">
        <w:rPr>
          <w:rFonts w:ascii="Arial" w:hAnsi="Arial" w:cs="Arial"/>
          <w:iCs/>
          <w:sz w:val="22"/>
          <w:szCs w:val="22"/>
        </w:rPr>
        <w:t>1</w:t>
      </w:r>
      <w:r w:rsidR="00956482" w:rsidRPr="00C33BA7">
        <w:rPr>
          <w:rFonts w:ascii="Arial" w:hAnsi="Arial" w:cs="Arial"/>
          <w:iCs/>
          <w:sz w:val="22"/>
          <w:szCs w:val="22"/>
        </w:rPr>
        <w:t xml:space="preserve"> </w:t>
      </w:r>
      <w:r w:rsidR="00E56CA7">
        <w:rPr>
          <w:rFonts w:ascii="Arial" w:hAnsi="Arial" w:cs="Arial"/>
          <w:iCs/>
          <w:sz w:val="22"/>
          <w:szCs w:val="22"/>
        </w:rPr>
        <w:t xml:space="preserve">Independent Living Services for Young Adults </w:t>
      </w:r>
      <w:r w:rsidR="00C56321" w:rsidRPr="00C33BA7">
        <w:rPr>
          <w:rFonts w:ascii="Arial" w:hAnsi="Arial" w:cs="Arial"/>
          <w:iCs/>
          <w:sz w:val="22"/>
          <w:szCs w:val="22"/>
        </w:rPr>
        <w:t xml:space="preserve"> </w:t>
      </w:r>
    </w:p>
    <w:p w14:paraId="419D051D" w14:textId="49ABE0A0" w:rsidR="00C56321" w:rsidRPr="00047122" w:rsidRDefault="00C81EA6" w:rsidP="00C51AED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360" w:lineRule="auto"/>
        <w:jc w:val="both"/>
        <w:rPr>
          <w:rFonts w:ascii="Arial" w:hAnsi="Arial" w:cs="Arial"/>
          <w:iCs/>
          <w:color w:val="000000" w:themeColor="text1"/>
          <w:sz w:val="22"/>
          <w:szCs w:val="22"/>
        </w:rPr>
      </w:pPr>
      <w:r w:rsidRPr="00C33BA7">
        <w:rPr>
          <w:rFonts w:ascii="Arial" w:hAnsi="Arial" w:cs="Arial"/>
          <w:iCs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0800" behindDoc="0" locked="0" layoutInCell="1" allowOverlap="1" wp14:anchorId="6A7FFEBD" wp14:editId="5508173E">
                <wp:simplePos x="0" y="0"/>
                <wp:positionH relativeFrom="column">
                  <wp:posOffset>1259840</wp:posOffset>
                </wp:positionH>
                <wp:positionV relativeFrom="paragraph">
                  <wp:posOffset>127000</wp:posOffset>
                </wp:positionV>
                <wp:extent cx="4444365" cy="0"/>
                <wp:effectExtent l="0" t="0" r="0" b="0"/>
                <wp:wrapNone/>
                <wp:docPr id="1852937364" name="AutoShape 7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4444365" cy="0"/>
                        </a:xfrm>
                        <a:prstGeom prst="straightConnector1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 type="none" w="med" len="med"/>
                          <a:tailEnd type="none" w="med" len="med"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 w14:anchorId="05AFD7B5" id="AutoShape 7" o:spid="_x0000_s1026" type="#_x0000_t32" style="position:absolute;margin-left:99.2pt;margin-top:10pt;width:349.95pt;height:0;z-index:2516608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qqsxywEAAJIDAAAOAAAAZHJzL2Uyb0RvYy54bWysU8GOEzEMvSPxD1HudNpCVzDqdA9dlssC&#10;lXb5ADfJzERk4shOO9O/JwltWcEFrTaHKI7tF79nZ307DU4cDbFF38jFbC6F8Qq19V0jfzzdv/so&#10;BUfwGhx608iTYXm7eftmPYbaLLFHpw2JBOK5HkMj+xhDXVWsejMAzzAYn5wt0gAxmdRVmmBM6IOr&#10;lvP5TTUi6UCoDHO6vfvtlJuC37ZGxe9tyyYK18hUWyw7lX2f92qzhrojCL1V5zLgBVUMYH169Ap1&#10;BxHEgew/UINVhIxtnCkcKmxbq0zhkNgs5n+xeewhmMIlicPhKhO/Hqz6dtz6HeXS1eQfwwOqnyw8&#10;bnvwnSkFPJ1CatwiS1WNgetrSjY47Ejsx6+oUwwcIhYVppaGDJn4iamIfbqKbaYoVLr8kNb7m5UU&#10;6uKroL4kBuL4xeAg8qGRHAls18ctep9airQoz8DxgWMuC+pLQn7V4711rnTWeTE28tNquSoJjM7q&#10;7MxhTN1+60gcIc9GWYVj8jwPIzx4XcB6A/qz1yIWQXyaZ5nRB6OlcCaNfz6VyAjW/U9kKtz5s6xZ&#10;yTy2XO9Rn3aUeWUrNb4wPA9pnqzndon685U2vwAAAP//AwBQSwMEFAAGAAgAAAAhAHKNCszcAAAA&#10;CQEAAA8AAABkcnMvZG93bnJldi54bWxMj01Pg0AQhu8m/ofNmHgxdmn9CCBL05h48GjbxOuUHQFl&#10;Zwm7FOyvd4wHe3xnnrwfxXp2nTrSEFrPBpaLBBRx5W3LtYH97uU2BRUissXOMxn4pgDr8vKiwNz6&#10;id/ouI21EhMOORpoYuxzrUPVkMOw8D2x/D784DCKHGptB5zE3HV6lSSP2mHLktBgT88NVV/b0Rmg&#10;MD4sk03m6v3rabp5X50+p35nzPXVvHkCFWmO/zD81pfqUEqngx/ZBtWJztJ7QQ1IDCgB0iy9A3X4&#10;O+iy0OcLyh8AAAD//wMAUEsBAi0AFAAGAAgAAAAhALaDOJL+AAAA4QEAABMAAAAAAAAAAAAAAAAA&#10;AAAAAFtDb250ZW50X1R5cGVzXS54bWxQSwECLQAUAAYACAAAACEAOP0h/9YAAACUAQAACwAAAAAA&#10;AAAAAAAAAAAvAQAAX3JlbHMvLnJlbHNQSwECLQAUAAYACAAAACEA4qqrMcsBAACSAwAADgAAAAAA&#10;AAAAAAAAAAAuAgAAZHJzL2Uyb0RvYy54bWxQSwECLQAUAAYACAAAACEAco0KzNwAAAAJAQAADwAA&#10;AAAAAAAAAAAAAAAlBAAAZHJzL2Rvd25yZXYueG1sUEsFBgAAAAAEAAQA8wAAAC4FAAAAAA==&#10;"/>
            </w:pict>
          </mc:Fallback>
        </mc:AlternateContent>
      </w:r>
      <w:r w:rsidR="00956482" w:rsidRPr="00C33BA7">
        <w:rPr>
          <w:rFonts w:ascii="Arial" w:hAnsi="Arial" w:cs="Arial"/>
          <w:iCs/>
          <w:sz w:val="22"/>
          <w:szCs w:val="22"/>
        </w:rPr>
        <w:t>R</w:t>
      </w:r>
      <w:r w:rsidR="005D0D9C" w:rsidRPr="00C33BA7">
        <w:rPr>
          <w:rFonts w:ascii="Arial" w:hAnsi="Arial" w:cs="Arial"/>
          <w:iCs/>
          <w:sz w:val="22"/>
          <w:szCs w:val="22"/>
        </w:rPr>
        <w:t>EOI</w:t>
      </w:r>
      <w:r w:rsidR="00956482" w:rsidRPr="00C33BA7">
        <w:rPr>
          <w:rFonts w:ascii="Arial" w:hAnsi="Arial" w:cs="Arial"/>
          <w:iCs/>
          <w:sz w:val="22"/>
          <w:szCs w:val="22"/>
        </w:rPr>
        <w:t xml:space="preserve"> Release</w:t>
      </w:r>
      <w:r w:rsidR="00C56321" w:rsidRPr="00C33BA7">
        <w:rPr>
          <w:rFonts w:ascii="Arial" w:hAnsi="Arial" w:cs="Arial"/>
          <w:iCs/>
          <w:sz w:val="22"/>
          <w:szCs w:val="22"/>
        </w:rPr>
        <w:t xml:space="preserve"> Date: </w:t>
      </w:r>
      <w:r w:rsidR="00B179BB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August </w:t>
      </w:r>
      <w:r w:rsidR="006130F6">
        <w:rPr>
          <w:rFonts w:ascii="Arial" w:hAnsi="Arial" w:cs="Arial"/>
          <w:iCs/>
          <w:color w:val="000000" w:themeColor="text1"/>
          <w:sz w:val="22"/>
          <w:szCs w:val="22"/>
        </w:rPr>
        <w:t>6</w:t>
      </w:r>
      <w:r w:rsidR="00B179BB" w:rsidRPr="00047122">
        <w:rPr>
          <w:rFonts w:ascii="Arial" w:hAnsi="Arial" w:cs="Arial"/>
          <w:iCs/>
          <w:color w:val="000000" w:themeColor="text1"/>
          <w:sz w:val="22"/>
          <w:szCs w:val="22"/>
        </w:rPr>
        <w:t>, 2026</w:t>
      </w:r>
    </w:p>
    <w:p w14:paraId="5A981145" w14:textId="4CBB0326" w:rsidR="00956482" w:rsidRPr="00047122" w:rsidRDefault="00C81EA6" w:rsidP="002D6AFB">
      <w:pPr>
        <w:tabs>
          <w:tab w:val="left" w:pos="-720"/>
          <w:tab w:val="left" w:pos="0"/>
          <w:tab w:val="left" w:pos="360"/>
          <w:tab w:val="left" w:pos="1440"/>
          <w:tab w:val="left" w:pos="1710"/>
          <w:tab w:val="left" w:pos="207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360" w:lineRule="auto"/>
        <w:jc w:val="both"/>
        <w:rPr>
          <w:rFonts w:ascii="Arial" w:hAnsi="Arial" w:cs="Arial"/>
          <w:iCs/>
          <w:color w:val="000000" w:themeColor="text1"/>
          <w:sz w:val="28"/>
          <w:szCs w:val="28"/>
        </w:rPr>
      </w:pPr>
      <w:r w:rsidRPr="00047122">
        <w:rPr>
          <w:rFonts w:ascii="Arial" w:hAnsi="Arial" w:cs="Arial"/>
          <w:iCs/>
          <w:noProof/>
          <w:color w:val="000000" w:themeColor="text1"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1824" behindDoc="0" locked="0" layoutInCell="1" allowOverlap="1" wp14:anchorId="4E48CDC0" wp14:editId="6B1EACDF">
                <wp:simplePos x="0" y="0"/>
                <wp:positionH relativeFrom="column">
                  <wp:posOffset>1228090</wp:posOffset>
                </wp:positionH>
                <wp:positionV relativeFrom="paragraph">
                  <wp:posOffset>135890</wp:posOffset>
                </wp:positionV>
                <wp:extent cx="4465320" cy="0"/>
                <wp:effectExtent l="0" t="0" r="0" b="0"/>
                <wp:wrapNone/>
                <wp:docPr id="767398383" name="AutoShape 8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4465320" cy="0"/>
                        </a:xfrm>
                        <a:prstGeom prst="straightConnector1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 type="none" w="med" len="med"/>
                          <a:tailEnd type="none" w="med" len="med"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 w14:anchorId="112EFA47" id="AutoShape 8" o:spid="_x0000_s1026" type="#_x0000_t32" style="position:absolute;margin-left:96.7pt;margin-top:10.7pt;width:351.6pt;height:0;z-index:2516618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75cizAEAAJIDAAAOAAAAZHJzL2Uyb0RvYy54bWysU8Fu2zAMvQ/YPwi6L06yptiMOD2k6y7d&#10;FqDdBzCSbAuTRYFUYufvJ2lJWmyXYZgPhCiST3yP9PpuGpw4GmKLvpGL2VwK4xVq67tGfn9+ePdB&#10;Co7gNTj0ppEnw/Ju8/bNegy1WWKPThsSCcRzPYZG9jGGuqpY9WYAnmEwPgVbpAFicqmrNMGY0AdX&#10;Lefz22pE0oFQGeZ0e/8rKDcFv22Nit/alk0UrpGpt1gsFbvPttqsoe4IQm/VuQ34hy4GsD49eoW6&#10;hwjiQPYPqMEqQsY2zhQOFbatVaZwSGwW89/YPPUQTOGSxOFwlYn/H6z6etz6HeXW1eSfwiOqHyw8&#10;bnvwnSkNPJ9CGtwiS1WNgetrSXY47Ejsxy+oUw4cIhYVppaGDJn4iamIfbqKbaYoVLq8ubldvV+m&#10;mahLrIL6UhiI42eDg8iHRnIksF0ft+h9GinSojwDx0eOuS2oLwX5VY8P1rkyWefF2MiPq+WqFDA6&#10;q3MwpzF1+60jcYS8G+UrHFPkdRrhwesC1hvQn7wWsQji0z7LjD4YLYUzaf3zqWRGsO5vMlPjzp9l&#10;zUrmteV6j/q0o8wre2nwheF5SfNmvfZL1suvtPkJAAD//wMAUEsDBBQABgAIAAAAIQDOTVbc3QAA&#10;AAkBAAAPAAAAZHJzL2Rvd25yZXYueG1sTI9BT4NAEIXvJv0Pm2nSi7ELqKQgS9M08eDRtonXLTsC&#10;ys4SdinYX+8YD3qavJmXN98rtrPtxAUH3zpSEK8jEEiVMy3VCk7H57sNCB80Gd05QgVf6GFbLm4K&#10;nRs30SteDqEWHEI+1wqaEPpcSl81aLVfux6Jb+9usDqwHGppBj1xuO1kEkWptLol/tDoHvcNVp+H&#10;0SpAPz7G0S6z9enlOt2+JdePqT8qtVrOuycQAefwZ4YffEaHkpnObiTjRcc6u39gq4Ik5smGTZam&#10;IM6/C1kW8n+D8hsAAP//AwBQSwECLQAUAAYACAAAACEAtoM4kv4AAADhAQAAEwAAAAAAAAAAAAAA&#10;AAAAAAAAW0NvbnRlbnRfVHlwZXNdLnhtbFBLAQItABQABgAIAAAAIQA4/SH/1gAAAJQBAAALAAAA&#10;AAAAAAAAAAAAAC8BAABfcmVscy8ucmVsc1BLAQItABQABgAIAAAAIQBM75cizAEAAJIDAAAOAAAA&#10;AAAAAAAAAAAAAC4CAABkcnMvZTJvRG9jLnhtbFBLAQItABQABgAIAAAAIQDOTVbc3QAAAAkBAAAP&#10;AAAAAAAAAAAAAAAAACYEAABkcnMvZG93bnJldi54bWxQSwUGAAAAAAQABADzAAAAMAUAAAAA&#10;"/>
            </w:pict>
          </mc:Fallback>
        </mc:AlternateContent>
      </w:r>
      <w:r w:rsidR="00C6770D" w:rsidRPr="00047122">
        <w:rPr>
          <w:rFonts w:ascii="Arial" w:hAnsi="Arial" w:cs="Arial"/>
          <w:iCs/>
          <w:color w:val="000000" w:themeColor="text1"/>
          <w:sz w:val="22"/>
          <w:szCs w:val="22"/>
        </w:rPr>
        <w:t>REOI</w:t>
      </w:r>
      <w:r w:rsidR="00956482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 Due Date</w:t>
      </w:r>
      <w:r w:rsidR="003733BB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: </w:t>
      </w:r>
      <w:r w:rsidR="002D6AFB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  </w:t>
      </w:r>
      <w:r w:rsidR="005D719F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 </w:t>
      </w:r>
      <w:r w:rsidR="002D6AFB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  </w:t>
      </w:r>
      <w:r w:rsidR="003735A0">
        <w:rPr>
          <w:rFonts w:ascii="Arial" w:hAnsi="Arial" w:cs="Arial"/>
          <w:iCs/>
          <w:color w:val="000000" w:themeColor="text1"/>
          <w:sz w:val="22"/>
          <w:szCs w:val="22"/>
        </w:rPr>
        <w:t xml:space="preserve"> </w:t>
      </w:r>
      <w:r w:rsidR="00047122" w:rsidRPr="00047122">
        <w:rPr>
          <w:rFonts w:ascii="Arial" w:hAnsi="Arial" w:cs="Arial"/>
          <w:iCs/>
          <w:color w:val="000000" w:themeColor="text1"/>
          <w:sz w:val="22"/>
          <w:szCs w:val="22"/>
        </w:rPr>
        <w:t xml:space="preserve">August </w:t>
      </w:r>
      <w:r w:rsidR="006130F6">
        <w:rPr>
          <w:rFonts w:ascii="Arial" w:hAnsi="Arial" w:cs="Arial"/>
          <w:iCs/>
          <w:color w:val="000000" w:themeColor="text1"/>
          <w:sz w:val="22"/>
          <w:szCs w:val="22"/>
        </w:rPr>
        <w:t>20</w:t>
      </w:r>
      <w:r w:rsidR="002644FA" w:rsidRPr="00047122">
        <w:rPr>
          <w:rFonts w:ascii="Arial" w:hAnsi="Arial" w:cs="Arial"/>
          <w:iCs/>
          <w:color w:val="000000" w:themeColor="text1"/>
          <w:sz w:val="22"/>
          <w:szCs w:val="22"/>
        </w:rPr>
        <w:t>, 2026</w:t>
      </w:r>
    </w:p>
    <w:tbl>
      <w:tblPr>
        <w:tblStyle w:val="TableGrid"/>
        <w:tblW w:w="0" w:type="auto"/>
        <w:tblLayout w:type="fixed"/>
        <w:tblLook w:val="04A0" w:firstRow="1" w:lastRow="0" w:firstColumn="1" w:lastColumn="0" w:noHBand="0" w:noVBand="1"/>
      </w:tblPr>
      <w:tblGrid>
        <w:gridCol w:w="10070"/>
      </w:tblGrid>
      <w:tr w:rsidR="00893626" w:rsidRPr="00C33BA7" w14:paraId="742FFD07" w14:textId="77777777" w:rsidTr="00857C62">
        <w:trPr>
          <w:cantSplit/>
          <w:trHeight w:hRule="exact" w:val="4320"/>
        </w:trPr>
        <w:tc>
          <w:tcPr>
            <w:tcW w:w="10070" w:type="dxa"/>
          </w:tcPr>
          <w:p w14:paraId="7E33EB2D" w14:textId="05A7AAB3" w:rsidR="009060A7" w:rsidRDefault="009060A7" w:rsidP="00C33BA7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b/>
                <w:bCs/>
                <w:iCs/>
                <w:sz w:val="22"/>
                <w:szCs w:val="22"/>
              </w:rPr>
            </w:pPr>
          </w:p>
          <w:p w14:paraId="6DD108EA" w14:textId="2AB0FDAE" w:rsidR="00C71EE6" w:rsidRPr="00C33BA7" w:rsidRDefault="00000000" w:rsidP="00C71EE6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  <w:sdt>
              <w:sdtPr>
                <w:rPr>
                  <w:rStyle w:val="Style1"/>
                  <w:shd w:val="clear" w:color="auto" w:fill="D9D9D9" w:themeFill="background1" w:themeFillShade="D9"/>
                </w:rPr>
                <w:alias w:val="Agency Name"/>
                <w:id w:val="-570585219"/>
                <w:placeholder>
                  <w:docPart w:val="AA2DA43E071848BCAFEBF869E2874DE9"/>
                </w:placeholder>
                <w15:color w:val="808080"/>
              </w:sdtPr>
              <w:sdtContent>
                <w:r w:rsidR="00C71EE6" w:rsidRPr="00B7421F">
                  <w:rPr>
                    <w:rStyle w:val="Style1"/>
                    <w:shd w:val="clear" w:color="auto" w:fill="D9D9D9" w:themeFill="background1" w:themeFillShade="D9"/>
                  </w:rPr>
                  <w:t xml:space="preserve">            </w:t>
                </w:r>
              </w:sdtContent>
            </w:sdt>
            <w:r w:rsidR="00C71EE6" w:rsidRPr="00C33BA7">
              <w:rPr>
                <w:rFonts w:ascii="Arial" w:hAnsi="Arial" w:cs="Arial"/>
                <w:iCs/>
                <w:sz w:val="22"/>
                <w:szCs w:val="22"/>
              </w:rPr>
              <w:t xml:space="preserve">is interested in providing </w:t>
            </w:r>
            <w:r w:rsidR="00E56CA7">
              <w:rPr>
                <w:rFonts w:ascii="Arial" w:hAnsi="Arial" w:cs="Arial"/>
                <w:iCs/>
                <w:sz w:val="22"/>
                <w:szCs w:val="22"/>
              </w:rPr>
              <w:t>Independent Living Services for Young Adults</w:t>
            </w:r>
            <w:r w:rsidR="00C71EE6" w:rsidRPr="00C33BA7">
              <w:rPr>
                <w:rFonts w:ascii="Arial" w:hAnsi="Arial" w:cs="Arial"/>
                <w:iCs/>
                <w:sz w:val="22"/>
                <w:szCs w:val="22"/>
              </w:rPr>
              <w:t xml:space="preserve"> in Broward County. All submissions are limited to these two pages.</w:t>
            </w:r>
          </w:p>
          <w:p w14:paraId="074FEDFA" w14:textId="77777777" w:rsidR="00C71EE6" w:rsidRPr="00C33BA7" w:rsidRDefault="00C71EE6" w:rsidP="00C71EE6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206931C4" w14:textId="77777777" w:rsidR="00C71EE6" w:rsidRPr="00C33BA7" w:rsidRDefault="00C71EE6" w:rsidP="00C71EE6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  <w:r w:rsidRPr="00C33BA7">
              <w:rPr>
                <w:rFonts w:ascii="Arial" w:hAnsi="Arial" w:cs="Arial"/>
                <w:iCs/>
                <w:sz w:val="22"/>
                <w:szCs w:val="22"/>
              </w:rPr>
              <w:t xml:space="preserve">(1) </w:t>
            </w:r>
            <w:r w:rsidRPr="00C33BA7">
              <w:rPr>
                <w:rFonts w:ascii="Arial" w:hAnsi="Arial" w:cs="Arial"/>
                <w:b/>
                <w:bCs/>
                <w:iCs/>
                <w:sz w:val="22"/>
                <w:szCs w:val="22"/>
              </w:rPr>
              <w:t xml:space="preserve">Brief </w:t>
            </w:r>
            <w:r w:rsidRPr="00C33BA7">
              <w:rPr>
                <w:rFonts w:ascii="Arial" w:hAnsi="Arial" w:cs="Arial"/>
                <w:iCs/>
                <w:sz w:val="22"/>
                <w:szCs w:val="22"/>
              </w:rPr>
              <w:t>description of the size of your organization</w:t>
            </w:r>
          </w:p>
          <w:p w14:paraId="4D41BBDE" w14:textId="77777777" w:rsidR="00C71EE6" w:rsidRPr="00C33BA7" w:rsidRDefault="00C71EE6" w:rsidP="00C33BA7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b/>
                <w:bCs/>
                <w:iCs/>
                <w:sz w:val="22"/>
                <w:szCs w:val="22"/>
              </w:rPr>
            </w:pPr>
          </w:p>
          <w:p w14:paraId="5BC3736D" w14:textId="4414064F" w:rsidR="00015531" w:rsidRPr="00C33BA7" w:rsidRDefault="00015531" w:rsidP="00C33BA7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b/>
                <w:bCs/>
                <w:iCs/>
                <w:sz w:val="22"/>
                <w:szCs w:val="22"/>
              </w:rPr>
            </w:pPr>
          </w:p>
        </w:tc>
      </w:tr>
    </w:tbl>
    <w:p w14:paraId="5DB9B85E" w14:textId="31A5E254" w:rsidR="007504DE" w:rsidRDefault="007504DE" w:rsidP="00893626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276" w:lineRule="auto"/>
        <w:jc w:val="both"/>
        <w:rPr>
          <w:rFonts w:ascii="Arial" w:hAnsi="Arial" w:cs="Arial"/>
          <w:iCs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0070"/>
      </w:tblGrid>
      <w:tr w:rsidR="00C8699F" w:rsidRPr="00C33BA7" w14:paraId="10176C38" w14:textId="77777777" w:rsidTr="00C8699F">
        <w:trPr>
          <w:trHeight w:hRule="exact" w:val="7200"/>
        </w:trPr>
        <w:tc>
          <w:tcPr>
            <w:tcW w:w="10070" w:type="dxa"/>
          </w:tcPr>
          <w:p w14:paraId="4F0B6FE6" w14:textId="77777777" w:rsidR="00C8699F" w:rsidRPr="00C33BA7" w:rsidRDefault="00C8699F" w:rsidP="00C33BA7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  <w:r w:rsidRPr="00C33BA7">
              <w:rPr>
                <w:rFonts w:ascii="Arial" w:hAnsi="Arial" w:cs="Arial"/>
                <w:iCs/>
                <w:sz w:val="22"/>
                <w:szCs w:val="22"/>
              </w:rPr>
              <w:t xml:space="preserve">(2) </w:t>
            </w:r>
            <w:r w:rsidRPr="00C33BA7">
              <w:rPr>
                <w:rFonts w:ascii="Arial" w:hAnsi="Arial" w:cs="Arial"/>
                <w:b/>
                <w:bCs/>
                <w:iCs/>
                <w:sz w:val="22"/>
                <w:szCs w:val="22"/>
              </w:rPr>
              <w:t>Brief</w:t>
            </w:r>
            <w:r w:rsidRPr="00C33BA7">
              <w:rPr>
                <w:rFonts w:ascii="Arial" w:hAnsi="Arial" w:cs="Arial"/>
                <w:iCs/>
                <w:sz w:val="22"/>
                <w:szCs w:val="22"/>
              </w:rPr>
              <w:t xml:space="preserve"> description of your current line(s) of business </w:t>
            </w:r>
          </w:p>
          <w:p w14:paraId="05E9D580" w14:textId="77777777" w:rsidR="00C8699F" w:rsidRPr="00C33BA7" w:rsidRDefault="00C8699F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18DB36F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17F5AFCB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269DA1E9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17197E4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01C78365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040BDF67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745CE8DE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47C8275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488840D6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71990D64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7BDA325C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0D61DBF2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8696119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10DBE579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7A83CC86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13281581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07363A21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0922EE1E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1DD5046C" w14:textId="1BE71178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</w:tc>
      </w:tr>
    </w:tbl>
    <w:p w14:paraId="0176BB18" w14:textId="77777777" w:rsidR="00C8699F" w:rsidRDefault="00C8699F" w:rsidP="00893626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276" w:lineRule="auto"/>
        <w:jc w:val="both"/>
        <w:rPr>
          <w:rFonts w:ascii="Arial" w:hAnsi="Arial" w:cs="Arial"/>
          <w:iCs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0070"/>
      </w:tblGrid>
      <w:tr w:rsidR="00C8699F" w:rsidRPr="00C33BA7" w14:paraId="7C7F31C0" w14:textId="77777777" w:rsidTr="00C8699F">
        <w:trPr>
          <w:trHeight w:hRule="exact" w:val="7200"/>
        </w:trPr>
        <w:tc>
          <w:tcPr>
            <w:tcW w:w="10070" w:type="dxa"/>
          </w:tcPr>
          <w:p w14:paraId="3FC861A8" w14:textId="029D32B1" w:rsidR="00857C62" w:rsidRPr="00C33BA7" w:rsidRDefault="00857C62" w:rsidP="00C33BA7">
            <w:pPr>
              <w:keepNext/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  <w:r w:rsidRPr="00C33BA7">
              <w:rPr>
                <w:rFonts w:ascii="Arial" w:hAnsi="Arial" w:cs="Arial"/>
                <w:iCs/>
                <w:sz w:val="22"/>
                <w:szCs w:val="22"/>
              </w:rPr>
              <w:lastRenderedPageBreak/>
              <w:t xml:space="preserve">(3) </w:t>
            </w:r>
            <w:r w:rsidRPr="00C33BA7">
              <w:rPr>
                <w:rFonts w:ascii="Arial" w:hAnsi="Arial" w:cs="Arial"/>
                <w:b/>
                <w:bCs/>
                <w:iCs/>
                <w:sz w:val="22"/>
                <w:szCs w:val="22"/>
              </w:rPr>
              <w:t>Brief</w:t>
            </w:r>
            <w:r w:rsidRPr="00C33BA7">
              <w:rPr>
                <w:rFonts w:ascii="Arial" w:hAnsi="Arial" w:cs="Arial"/>
                <w:iCs/>
                <w:sz w:val="22"/>
                <w:szCs w:val="22"/>
              </w:rPr>
              <w:t xml:space="preserve"> description of your ability to provide </w:t>
            </w:r>
            <w:r w:rsidR="00E56CA7">
              <w:rPr>
                <w:rFonts w:ascii="Arial" w:hAnsi="Arial" w:cs="Arial"/>
                <w:iCs/>
                <w:sz w:val="22"/>
                <w:szCs w:val="22"/>
              </w:rPr>
              <w:t>Independent Living S</w:t>
            </w:r>
            <w:r w:rsidRPr="00C33BA7">
              <w:rPr>
                <w:rFonts w:ascii="Arial" w:hAnsi="Arial" w:cs="Arial"/>
                <w:iCs/>
                <w:sz w:val="22"/>
                <w:szCs w:val="22"/>
              </w:rPr>
              <w:t>ervices</w:t>
            </w:r>
            <w:r w:rsidR="00E56CA7">
              <w:rPr>
                <w:rFonts w:ascii="Arial" w:hAnsi="Arial" w:cs="Arial"/>
                <w:iCs/>
                <w:sz w:val="22"/>
                <w:szCs w:val="22"/>
              </w:rPr>
              <w:t xml:space="preserve"> for Young Adults</w:t>
            </w:r>
            <w:r w:rsidRPr="00C33BA7">
              <w:rPr>
                <w:rFonts w:ascii="Arial" w:hAnsi="Arial" w:cs="Arial"/>
                <w:iCs/>
                <w:sz w:val="22"/>
                <w:szCs w:val="22"/>
              </w:rPr>
              <w:t xml:space="preserve"> in Broward County </w:t>
            </w:r>
          </w:p>
          <w:p w14:paraId="53D75362" w14:textId="77777777" w:rsidR="00C8699F" w:rsidRPr="00C33BA7" w:rsidRDefault="00C8699F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44CB8536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0FF1D7DB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389B8C4B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4002A3D5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704AAA29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73D2C11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49CAD165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375B96C9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58C22D48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17C5A4FA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2AC0ECB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57BA18D6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527BD92E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78D79B2F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1F152367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4518FE5E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2C4CDD8C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61E2E1F2" w14:textId="77777777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  <w:p w14:paraId="3C9D602B" w14:textId="1B7D2A3D" w:rsidR="008900E6" w:rsidRPr="00C33BA7" w:rsidRDefault="008900E6" w:rsidP="00C33BA7">
            <w:pPr>
              <w:tabs>
                <w:tab w:val="left" w:pos="-720"/>
                <w:tab w:val="left" w:pos="0"/>
                <w:tab w:val="left" w:pos="360"/>
                <w:tab w:val="left" w:pos="1440"/>
                <w:tab w:val="left" w:pos="2160"/>
                <w:tab w:val="left" w:pos="2880"/>
                <w:tab w:val="left" w:pos="3600"/>
                <w:tab w:val="left" w:pos="4320"/>
                <w:tab w:val="left" w:pos="5040"/>
                <w:tab w:val="left" w:pos="5760"/>
                <w:tab w:val="left" w:pos="6480"/>
                <w:tab w:val="left" w:pos="7200"/>
                <w:tab w:val="left" w:pos="7920"/>
                <w:tab w:val="left" w:pos="8640"/>
                <w:tab w:val="left" w:pos="9360"/>
                <w:tab w:val="left" w:pos="10080"/>
                <w:tab w:val="left" w:pos="10080"/>
                <w:tab w:val="left" w:pos="12240"/>
                <w:tab w:val="left" w:pos="12960"/>
                <w:tab w:val="left" w:pos="13680"/>
                <w:tab w:val="left" w:pos="14400"/>
                <w:tab w:val="left" w:pos="15120"/>
                <w:tab w:val="left" w:pos="15840"/>
                <w:tab w:val="left" w:pos="16560"/>
                <w:tab w:val="left" w:pos="17280"/>
                <w:tab w:val="left" w:pos="18000"/>
                <w:tab w:val="left" w:pos="18720"/>
              </w:tabs>
              <w:jc w:val="both"/>
              <w:rPr>
                <w:rFonts w:ascii="Arial" w:hAnsi="Arial" w:cs="Arial"/>
                <w:iCs/>
                <w:sz w:val="22"/>
                <w:szCs w:val="22"/>
              </w:rPr>
            </w:pPr>
          </w:p>
        </w:tc>
      </w:tr>
    </w:tbl>
    <w:p w14:paraId="14578D21" w14:textId="77777777" w:rsidR="00C8699F" w:rsidRDefault="00C8699F" w:rsidP="00893626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276" w:lineRule="auto"/>
        <w:jc w:val="both"/>
        <w:rPr>
          <w:rFonts w:ascii="Arial" w:hAnsi="Arial" w:cs="Arial"/>
          <w:iCs/>
          <w:szCs w:val="24"/>
        </w:rPr>
      </w:pPr>
    </w:p>
    <w:p w14:paraId="01E975A0" w14:textId="77777777" w:rsidR="001706CE" w:rsidRDefault="001706CE" w:rsidP="00893626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276" w:lineRule="auto"/>
        <w:jc w:val="both"/>
        <w:rPr>
          <w:rFonts w:ascii="Arial" w:hAnsi="Arial" w:cs="Arial"/>
          <w:iCs/>
          <w:szCs w:val="24"/>
        </w:rPr>
      </w:pPr>
    </w:p>
    <w:p w14:paraId="1FB29839" w14:textId="5CAC0598" w:rsidR="001706CE" w:rsidRPr="00981ACD" w:rsidRDefault="001D5E43" w:rsidP="0076367A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360" w:lineRule="auto"/>
        <w:jc w:val="both"/>
        <w:rPr>
          <w:rFonts w:ascii="Arial" w:hAnsi="Arial" w:cs="Arial"/>
          <w:iCs/>
          <w:sz w:val="22"/>
          <w:szCs w:val="22"/>
        </w:rPr>
      </w:pPr>
      <w:r w:rsidRPr="00981ACD">
        <w:rPr>
          <w:rFonts w:ascii="Arial" w:hAnsi="Arial" w:cs="Arial"/>
          <w:iCs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7968" behindDoc="0" locked="0" layoutInCell="1" allowOverlap="1" wp14:anchorId="0BE51D60" wp14:editId="6F9B743F">
                <wp:simplePos x="0" y="0"/>
                <wp:positionH relativeFrom="column">
                  <wp:posOffset>1707543</wp:posOffset>
                </wp:positionH>
                <wp:positionV relativeFrom="paragraph">
                  <wp:posOffset>143041</wp:posOffset>
                </wp:positionV>
                <wp:extent cx="3951798" cy="0"/>
                <wp:effectExtent l="0" t="0" r="20320" b="33655"/>
                <wp:wrapNone/>
                <wp:docPr id="1467008686" name="Straight Connector 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3951798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67797B49" id="Straight Connector 4" o:spid="_x0000_s1026" style="position:absolute;z-index:2516679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34.45pt,11.25pt" to="445.6pt,11.2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Sz1dsgEAANQDAAAOAAAAZHJzL2Uyb0RvYy54bWysU02P1DAMvSPxH6LcmbSL+NhqOnvY1XJB&#10;sILlB2RTZxopiaMkTDv/Hicz064ACYG4uHHi92w/u9ub2Vl2gJgM+p63m4Yz8AoH4/c9//Z4/+o9&#10;ZylLP0iLHnp+hMRvdi9fbKfQwRWOaAeIjEh86qbQ8zHn0AmR1AhOpg0G8PSoMTqZyY17MUQ5Ebuz&#10;4qpp3ooJ4xAiKkiJbu9Oj3xX+bUGlT9rnSAz23OqLVcbq30qVuy2sttHGUajzmXIf6jCSeMp6UJ1&#10;J7Nk36P5hcoZFTGhzhuFTqDWRkHtgbppm5+6+TrKALUXEieFRab0/2jVp8Otf4gkwxRSl8JDLF3M&#10;OrrypfrYXMU6LmLBnJmiy9fXb9p31zRedXkTKzDElD8AOlYOPbfGlz5kJw8fU6ZkFHoJKdfWF5vQ&#10;muHeWFudsgFwayM7SJpdntsyK8I9iyKvIMVaej3lo4UT6xfQzAxUbFuz161aOaVS4POF13qKLjBN&#10;FSzA5s/Ac3yBQt24vwEviJoZfV7AzniMv8u+SqFP8RcFTn0XCZ5wONahVmlodapy5zUvu/ncr/D1&#10;Z9z9AAAA//8DAFBLAwQUAAYACAAAACEAi+b/fd8AAAAJAQAADwAAAGRycy9kb3ducmV2LnhtbEyP&#10;TUvDQBCG74L/YRnBi9hNIw1pmk2RQC8eBBspHrfZaRKanQ3ZbZP+e0c86G0+Ht55Jt/OthdXHH3n&#10;SMFyEYFAqp3pqFHwWe2eUxA+aDK6d4QKbuhhW9zf5TozbqIPvO5DIziEfKYVtCEMmZS+btFqv3AD&#10;Eu9ObrQ6cDs20ox64nDbyziKEml1R3yh1QOWLdbn/cUq+GqeXnaHiqqpDO+npJ1vh7dVqdTjw/y6&#10;ARFwDn8w/OizOhTsdHQXMl70CuIkXTPKRbwCwUC6XsYgjr8DWeTy/wfFNwAAAP//AwBQSwECLQAU&#10;AAYACAAAACEAtoM4kv4AAADhAQAAEwAAAAAAAAAAAAAAAAAAAAAAW0NvbnRlbnRfVHlwZXNdLnht&#10;bFBLAQItABQABgAIAAAAIQA4/SH/1gAAAJQBAAALAAAAAAAAAAAAAAAAAC8BAABfcmVscy8ucmVs&#10;c1BLAQItABQABgAIAAAAIQCdSz1dsgEAANQDAAAOAAAAAAAAAAAAAAAAAC4CAABkcnMvZTJvRG9j&#10;LnhtbFBLAQItABQABgAIAAAAIQCL5v993wAAAAkBAAAPAAAAAAAAAAAAAAAAAAwEAABkcnMvZG93&#10;bnJldi54bWxQSwUGAAAAAAQABADzAAAAGAUAAAAA&#10;" strokecolor="black [3213]" strokeweight=".5pt">
                <v:stroke joinstyle="miter"/>
              </v:line>
            </w:pict>
          </mc:Fallback>
        </mc:AlternateContent>
      </w:r>
      <w:r w:rsidR="0076367A" w:rsidRPr="00981ACD">
        <w:rPr>
          <w:rFonts w:ascii="Arial" w:hAnsi="Arial" w:cs="Arial"/>
          <w:iCs/>
          <w:sz w:val="22"/>
          <w:szCs w:val="22"/>
        </w:rPr>
        <w:t xml:space="preserve">Name of </w:t>
      </w:r>
      <w:r w:rsidR="00225A3B" w:rsidRPr="00981ACD">
        <w:rPr>
          <w:rFonts w:ascii="Arial" w:hAnsi="Arial" w:cs="Arial"/>
          <w:iCs/>
          <w:sz w:val="22"/>
          <w:szCs w:val="22"/>
        </w:rPr>
        <w:t>Agency</w:t>
      </w:r>
      <w:r w:rsidR="0076367A" w:rsidRPr="00981ACD">
        <w:rPr>
          <w:rFonts w:ascii="Arial" w:hAnsi="Arial" w:cs="Arial"/>
          <w:iCs/>
          <w:sz w:val="22"/>
          <w:szCs w:val="22"/>
        </w:rPr>
        <w:t xml:space="preserve"> Contact</w:t>
      </w:r>
      <w:r w:rsidR="001706CE" w:rsidRPr="00981ACD">
        <w:rPr>
          <w:rFonts w:ascii="Arial" w:hAnsi="Arial" w:cs="Arial"/>
          <w:iCs/>
          <w:sz w:val="22"/>
          <w:szCs w:val="22"/>
        </w:rPr>
        <w:t xml:space="preserve">: </w:t>
      </w:r>
      <w:r w:rsidR="00B80938" w:rsidRPr="00981ACD">
        <w:rPr>
          <w:rFonts w:ascii="Arial" w:hAnsi="Arial" w:cs="Arial"/>
          <w:iCs/>
          <w:sz w:val="22"/>
          <w:szCs w:val="22"/>
        </w:rPr>
        <w:tab/>
      </w:r>
    </w:p>
    <w:p w14:paraId="218692F5" w14:textId="48CB0580" w:rsidR="001706CE" w:rsidRPr="00B83562" w:rsidRDefault="001706CE" w:rsidP="0076367A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360" w:lineRule="auto"/>
        <w:jc w:val="both"/>
        <w:rPr>
          <w:rFonts w:ascii="Arial" w:hAnsi="Arial" w:cs="Arial"/>
          <w:iCs/>
          <w:color w:val="000000" w:themeColor="text1"/>
          <w:sz w:val="28"/>
          <w:szCs w:val="28"/>
        </w:rPr>
      </w:pPr>
      <w:r w:rsidRPr="00B83562">
        <w:rPr>
          <w:rFonts w:ascii="Arial" w:hAnsi="Arial" w:cs="Arial"/>
          <w:iCs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6944" behindDoc="0" locked="0" layoutInCell="1" allowOverlap="1" wp14:anchorId="01F83E98" wp14:editId="2B85FE26">
                <wp:simplePos x="0" y="0"/>
                <wp:positionH relativeFrom="column">
                  <wp:posOffset>1228090</wp:posOffset>
                </wp:positionH>
                <wp:positionV relativeFrom="paragraph">
                  <wp:posOffset>135890</wp:posOffset>
                </wp:positionV>
                <wp:extent cx="4465320" cy="0"/>
                <wp:effectExtent l="0" t="0" r="0" b="0"/>
                <wp:wrapNone/>
                <wp:docPr id="1846136773" name="AutoShape 8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4465320" cy="0"/>
                        </a:xfrm>
                        <a:prstGeom prst="straightConnector1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 type="none" w="med" len="med"/>
                          <a:tailEnd type="none" w="med" len="med"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66557BCB" id="_x0000_t32" coordsize="21600,21600" o:spt="32" o:oned="t" path="m,l21600,21600e" filled="f">
                <v:path arrowok="t" fillok="f" o:connecttype="none"/>
                <o:lock v:ext="edit" shapetype="t"/>
              </v:shapetype>
              <v:shape id="AutoShape 8" o:spid="_x0000_s1026" type="#_x0000_t32" style="position:absolute;margin-left:96.7pt;margin-top:10.7pt;width:351.6pt;height:0;z-index:2516669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75cizAEAAJIDAAAOAAAAZHJzL2Uyb0RvYy54bWysU8Fu2zAMvQ/YPwi6L06yptiMOD2k6y7d&#10;FqDdBzCSbAuTRYFUYufvJ2lJWmyXYZgPhCiST3yP9PpuGpw4GmKLvpGL2VwK4xVq67tGfn9+ePdB&#10;Co7gNTj0ppEnw/Ju8/bNegy1WWKPThsSCcRzPYZG9jGGuqpY9WYAnmEwPgVbpAFicqmrNMGY0AdX&#10;Lefz22pE0oFQGeZ0e/8rKDcFv22Nit/alk0UrpGpt1gsFbvPttqsoe4IQm/VuQ34hy4GsD49eoW6&#10;hwjiQPYPqMEqQsY2zhQOFbatVaZwSGwW89/YPPUQTOGSxOFwlYn/H6z6etz6HeXW1eSfwiOqHyw8&#10;bnvwnSkNPJ9CGtwiS1WNgetrSXY47Ejsxy+oUw4cIhYVppaGDJn4iamIfbqKbaYoVLq8ubldvV+m&#10;mahLrIL6UhiI42eDg8iHRnIksF0ft+h9GinSojwDx0eOuS2oLwX5VY8P1rkyWefF2MiPq+WqFDA6&#10;q3MwpzF1+60jcYS8G+UrHFPkdRrhwesC1hvQn7wWsQji0z7LjD4YLYUzaf3zqWRGsO5vMlPjzp9l&#10;zUrmteV6j/q0o8wre2nwheF5SfNmvfZL1suvtPkJAAD//wMAUEsDBBQABgAIAAAAIQDOTVbc3QAA&#10;AAkBAAAPAAAAZHJzL2Rvd25yZXYueG1sTI9BT4NAEIXvJv0Pm2nSi7ELqKQgS9M08eDRtonXLTsC&#10;ys4SdinYX+8YD3qavJmXN98rtrPtxAUH3zpSEK8jEEiVMy3VCk7H57sNCB80Gd05QgVf6GFbLm4K&#10;nRs30SteDqEWHEI+1wqaEPpcSl81aLVfux6Jb+9usDqwHGppBj1xuO1kEkWptLol/tDoHvcNVp+H&#10;0SpAPz7G0S6z9enlOt2+JdePqT8qtVrOuycQAefwZ4YffEaHkpnObiTjRcc6u39gq4Ik5smGTZam&#10;IM6/C1kW8n+D8hsAAP//AwBQSwECLQAUAAYACAAAACEAtoM4kv4AAADhAQAAEwAAAAAAAAAAAAAA&#10;AAAAAAAAW0NvbnRlbnRfVHlwZXNdLnhtbFBLAQItABQABgAIAAAAIQA4/SH/1gAAAJQBAAALAAAA&#10;AAAAAAAAAAAAAC8BAABfcmVscy8ucmVsc1BLAQItABQABgAIAAAAIQBM75cizAEAAJIDAAAOAAAA&#10;AAAAAAAAAAAAAC4CAABkcnMvZTJvRG9jLnhtbFBLAQItABQABgAIAAAAIQDOTVbc3QAAAAkBAAAP&#10;AAAAAAAAAAAAAAAAACYEAABkcnMvZG93bnJldi54bWxQSwUGAAAAAAQABADzAAAAMAUAAAAA&#10;"/>
            </w:pict>
          </mc:Fallback>
        </mc:AlternateContent>
      </w:r>
      <w:r w:rsidR="0076367A" w:rsidRPr="00B83562">
        <w:rPr>
          <w:rFonts w:ascii="Arial" w:hAnsi="Arial" w:cs="Arial"/>
          <w:iCs/>
          <w:sz w:val="22"/>
          <w:szCs w:val="22"/>
        </w:rPr>
        <w:t xml:space="preserve">Contact </w:t>
      </w:r>
      <w:r w:rsidR="00151ABB" w:rsidRPr="00B83562">
        <w:rPr>
          <w:rFonts w:ascii="Arial" w:hAnsi="Arial" w:cs="Arial"/>
          <w:iCs/>
          <w:sz w:val="22"/>
          <w:szCs w:val="22"/>
        </w:rPr>
        <w:t>Signature</w:t>
      </w:r>
      <w:r w:rsidRPr="00B83562">
        <w:rPr>
          <w:rFonts w:ascii="Arial" w:hAnsi="Arial" w:cs="Arial"/>
          <w:iCs/>
          <w:color w:val="000000" w:themeColor="text1"/>
          <w:sz w:val="22"/>
          <w:szCs w:val="22"/>
        </w:rPr>
        <w:t xml:space="preserve">:       </w:t>
      </w:r>
    </w:p>
    <w:p w14:paraId="0E0F4FED" w14:textId="77777777" w:rsidR="001706CE" w:rsidRPr="008826EE" w:rsidRDefault="001706CE" w:rsidP="00893626">
      <w:pPr>
        <w:tabs>
          <w:tab w:val="left" w:pos="-720"/>
          <w:tab w:val="left" w:pos="0"/>
          <w:tab w:val="left" w:pos="360"/>
          <w:tab w:val="left" w:pos="1440"/>
          <w:tab w:val="left" w:pos="2160"/>
          <w:tab w:val="left" w:pos="2880"/>
          <w:tab w:val="left" w:pos="3600"/>
          <w:tab w:val="left" w:pos="4320"/>
          <w:tab w:val="left" w:pos="5040"/>
          <w:tab w:val="left" w:pos="5760"/>
          <w:tab w:val="left" w:pos="6480"/>
          <w:tab w:val="left" w:pos="7200"/>
          <w:tab w:val="left" w:pos="7920"/>
          <w:tab w:val="left" w:pos="8640"/>
          <w:tab w:val="left" w:pos="9360"/>
          <w:tab w:val="left" w:pos="10080"/>
          <w:tab w:val="left" w:pos="10080"/>
          <w:tab w:val="left" w:pos="12240"/>
          <w:tab w:val="left" w:pos="12960"/>
          <w:tab w:val="left" w:pos="13680"/>
          <w:tab w:val="left" w:pos="14400"/>
          <w:tab w:val="left" w:pos="15120"/>
          <w:tab w:val="left" w:pos="15840"/>
          <w:tab w:val="left" w:pos="16560"/>
          <w:tab w:val="left" w:pos="17280"/>
          <w:tab w:val="left" w:pos="18000"/>
          <w:tab w:val="left" w:pos="18720"/>
        </w:tabs>
        <w:spacing w:line="276" w:lineRule="auto"/>
        <w:jc w:val="both"/>
        <w:rPr>
          <w:rFonts w:ascii="Arial" w:hAnsi="Arial" w:cs="Arial"/>
          <w:iCs/>
          <w:szCs w:val="24"/>
        </w:rPr>
      </w:pPr>
    </w:p>
    <w:sectPr w:rsidR="001706CE" w:rsidRPr="008826EE">
      <w:footerReference w:type="even" r:id="rId14"/>
      <w:footerReference w:type="default" r:id="rId15"/>
      <w:footnotePr>
        <w:numFmt w:val="lowerLetter"/>
      </w:footnotePr>
      <w:endnotePr>
        <w:numFmt w:val="lowerLetter"/>
      </w:endnotePr>
      <w:pgSz w:w="12240" w:h="15840"/>
      <w:pgMar w:top="720" w:right="1080" w:bottom="360" w:left="1080" w:header="720" w:footer="360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F9DAFCF" w14:textId="77777777" w:rsidR="0018190E" w:rsidRDefault="0018190E" w:rsidP="003D6A1F">
      <w:r>
        <w:separator/>
      </w:r>
    </w:p>
  </w:endnote>
  <w:endnote w:type="continuationSeparator" w:id="0">
    <w:p w14:paraId="69A6EBFC" w14:textId="77777777" w:rsidR="0018190E" w:rsidRDefault="0018190E" w:rsidP="003D6A1F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E1F66E3" w14:textId="31B33749" w:rsidR="008900E6" w:rsidRPr="009D623C" w:rsidRDefault="008900E6" w:rsidP="008900E6">
    <w:pPr>
      <w:pStyle w:val="Footer"/>
      <w:rPr>
        <w:rFonts w:ascii="Arial" w:hAnsi="Arial" w:cs="Arial"/>
        <w:sz w:val="22"/>
        <w:szCs w:val="22"/>
      </w:rPr>
    </w:pPr>
    <w:r>
      <w:rPr>
        <w:rFonts w:ascii="Arial" w:hAnsi="Arial" w:cs="Arial"/>
        <w:sz w:val="22"/>
        <w:szCs w:val="22"/>
      </w:rPr>
      <w:tab/>
    </w:r>
  </w:p>
  <w:p w14:paraId="6FBEBC4A" w14:textId="0011D79D" w:rsidR="008900E6" w:rsidRDefault="004F469A" w:rsidP="004F469A">
    <w:pPr>
      <w:pStyle w:val="Footer"/>
    </w:pPr>
    <w:r w:rsidRPr="009D623C">
      <w:rPr>
        <w:rFonts w:ascii="Arial" w:hAnsi="Arial" w:cs="Arial"/>
        <w:sz w:val="22"/>
        <w:szCs w:val="22"/>
      </w:rPr>
      <w:t>REOI # CN202</w:t>
    </w:r>
    <w:r w:rsidR="00B179BB">
      <w:rPr>
        <w:rFonts w:ascii="Arial" w:hAnsi="Arial" w:cs="Arial"/>
        <w:sz w:val="22"/>
        <w:szCs w:val="22"/>
      </w:rPr>
      <w:t>6</w:t>
    </w:r>
    <w:r w:rsidRPr="009D623C">
      <w:rPr>
        <w:rFonts w:ascii="Arial" w:hAnsi="Arial" w:cs="Arial"/>
        <w:sz w:val="22"/>
        <w:szCs w:val="22"/>
      </w:rPr>
      <w:t>-0</w:t>
    </w:r>
    <w:r w:rsidR="00B179BB">
      <w:rPr>
        <w:rFonts w:ascii="Arial" w:hAnsi="Arial" w:cs="Arial"/>
        <w:sz w:val="22"/>
        <w:szCs w:val="22"/>
      </w:rPr>
      <w:t>1</w:t>
    </w:r>
    <w:r>
      <w:rPr>
        <w:rFonts w:ascii="Arial" w:hAnsi="Arial" w:cs="Arial"/>
        <w:sz w:val="22"/>
        <w:szCs w:val="22"/>
      </w:rPr>
      <w:tab/>
      <w:t>Page 2 of 2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564B28" w14:textId="5D6B8049" w:rsidR="004F469A" w:rsidRDefault="004F469A">
    <w:pPr>
      <w:pStyle w:val="Footer"/>
    </w:pPr>
    <w:r w:rsidRPr="009D623C">
      <w:rPr>
        <w:rFonts w:ascii="Arial" w:hAnsi="Arial" w:cs="Arial"/>
        <w:sz w:val="22"/>
        <w:szCs w:val="22"/>
      </w:rPr>
      <w:t>REOI # CN202</w:t>
    </w:r>
    <w:r w:rsidR="00B179BB">
      <w:rPr>
        <w:rFonts w:ascii="Arial" w:hAnsi="Arial" w:cs="Arial"/>
        <w:sz w:val="22"/>
        <w:szCs w:val="22"/>
      </w:rPr>
      <w:t>6</w:t>
    </w:r>
    <w:r w:rsidRPr="009D623C">
      <w:rPr>
        <w:rFonts w:ascii="Arial" w:hAnsi="Arial" w:cs="Arial"/>
        <w:sz w:val="22"/>
        <w:szCs w:val="22"/>
      </w:rPr>
      <w:t>-0</w:t>
    </w:r>
    <w:r w:rsidR="00B179BB">
      <w:rPr>
        <w:rFonts w:ascii="Arial" w:hAnsi="Arial" w:cs="Arial"/>
        <w:sz w:val="22"/>
        <w:szCs w:val="22"/>
      </w:rPr>
      <w:t>1</w:t>
    </w:r>
    <w:r>
      <w:rPr>
        <w:rFonts w:ascii="Arial" w:hAnsi="Arial" w:cs="Arial"/>
        <w:sz w:val="22"/>
        <w:szCs w:val="22"/>
      </w:rPr>
      <w:tab/>
      <w:t>Page 1 of 2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E05AB9A" w14:textId="77777777" w:rsidR="0018190E" w:rsidRDefault="0018190E" w:rsidP="003D6A1F">
      <w:r>
        <w:separator/>
      </w:r>
    </w:p>
  </w:footnote>
  <w:footnote w:type="continuationSeparator" w:id="0">
    <w:p w14:paraId="7554531A" w14:textId="77777777" w:rsidR="0018190E" w:rsidRDefault="0018190E" w:rsidP="003D6A1F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3F0D"/>
    <w:multiLevelType w:val="hybridMultilevel"/>
    <w:tmpl w:val="60D432C6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" w15:restartNumberingAfterBreak="0">
    <w:nsid w:val="1C0D5E5D"/>
    <w:multiLevelType w:val="hybridMultilevel"/>
    <w:tmpl w:val="C1B823A2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" w15:restartNumberingAfterBreak="0">
    <w:nsid w:val="222D3E53"/>
    <w:multiLevelType w:val="hybridMultilevel"/>
    <w:tmpl w:val="7FC29596"/>
    <w:lvl w:ilvl="0" w:tplc="0409000F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" w15:restartNumberingAfterBreak="0">
    <w:nsid w:val="242D1450"/>
    <w:multiLevelType w:val="hybridMultilevel"/>
    <w:tmpl w:val="D58CE56A"/>
    <w:lvl w:ilvl="0" w:tplc="0409000F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tabs>
          <w:tab w:val="num" w:pos="1800"/>
        </w:tabs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520"/>
        </w:tabs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3240"/>
        </w:tabs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960"/>
        </w:tabs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680"/>
        </w:tabs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400"/>
        </w:tabs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6120"/>
        </w:tabs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840"/>
        </w:tabs>
        <w:ind w:left="6840" w:hanging="180"/>
      </w:pPr>
    </w:lvl>
  </w:abstractNum>
  <w:abstractNum w:abstractNumId="4" w15:restartNumberingAfterBreak="0">
    <w:nsid w:val="2944435F"/>
    <w:multiLevelType w:val="multilevel"/>
    <w:tmpl w:val="D5A84A20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lowerLetter"/>
      <w:lvlText w:val="%3."/>
      <w:lvlJc w:val="left"/>
      <w:pPr>
        <w:tabs>
          <w:tab w:val="num" w:pos="1980"/>
        </w:tabs>
        <w:ind w:left="1980" w:hanging="360"/>
      </w:pPr>
    </w:lvl>
    <w:lvl w:ilvl="3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" w15:restartNumberingAfterBreak="0">
    <w:nsid w:val="480F212D"/>
    <w:multiLevelType w:val="hybridMultilevel"/>
    <w:tmpl w:val="5A68D396"/>
    <w:lvl w:ilvl="0" w:tplc="DEBC8D0A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4EA83C37"/>
    <w:multiLevelType w:val="multilevel"/>
    <w:tmpl w:val="D5A84A20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lowerLetter"/>
      <w:lvlText w:val="%3."/>
      <w:lvlJc w:val="left"/>
      <w:pPr>
        <w:tabs>
          <w:tab w:val="num" w:pos="1980"/>
        </w:tabs>
        <w:ind w:left="1980" w:hanging="360"/>
      </w:pPr>
    </w:lvl>
    <w:lvl w:ilvl="3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7" w15:restartNumberingAfterBreak="0">
    <w:nsid w:val="51F9057A"/>
    <w:multiLevelType w:val="multilevel"/>
    <w:tmpl w:val="2066746E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lowerLetter"/>
      <w:lvlText w:val="%3."/>
      <w:lvlJc w:val="left"/>
      <w:pPr>
        <w:tabs>
          <w:tab w:val="num" w:pos="1980"/>
        </w:tabs>
        <w:ind w:left="1980" w:hanging="360"/>
      </w:pPr>
    </w:lvl>
    <w:lvl w:ilvl="3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8" w15:restartNumberingAfterBreak="0">
    <w:nsid w:val="53150D0C"/>
    <w:multiLevelType w:val="multilevel"/>
    <w:tmpl w:val="D5A84A20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lowerLetter"/>
      <w:lvlText w:val="%3."/>
      <w:lvlJc w:val="left"/>
      <w:pPr>
        <w:tabs>
          <w:tab w:val="num" w:pos="1980"/>
        </w:tabs>
        <w:ind w:left="1980" w:hanging="360"/>
      </w:pPr>
    </w:lvl>
    <w:lvl w:ilvl="3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9" w15:restartNumberingAfterBreak="0">
    <w:nsid w:val="55917330"/>
    <w:multiLevelType w:val="hybridMultilevel"/>
    <w:tmpl w:val="33E427BE"/>
    <w:lvl w:ilvl="0" w:tplc="0409000F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1D3E5074">
      <w:start w:val="1"/>
      <w:numFmt w:val="lowerLetter"/>
      <w:lvlText w:val="%2."/>
      <w:lvlJc w:val="left"/>
      <w:pPr>
        <w:tabs>
          <w:tab w:val="num" w:pos="1620"/>
        </w:tabs>
        <w:ind w:left="1620" w:hanging="540"/>
      </w:pPr>
      <w:rPr>
        <w:rFonts w:hint="default"/>
      </w:r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0" w15:restartNumberingAfterBreak="0">
    <w:nsid w:val="736A6CA9"/>
    <w:multiLevelType w:val="hybridMultilevel"/>
    <w:tmpl w:val="98D818E4"/>
    <w:lvl w:ilvl="0" w:tplc="56CE7AC6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674192509">
    <w:abstractNumId w:val="0"/>
  </w:num>
  <w:num w:numId="2" w16cid:durableId="1596287999">
    <w:abstractNumId w:val="1"/>
  </w:num>
  <w:num w:numId="3" w16cid:durableId="1789927623">
    <w:abstractNumId w:val="2"/>
  </w:num>
  <w:num w:numId="4" w16cid:durableId="899438798">
    <w:abstractNumId w:val="3"/>
  </w:num>
  <w:num w:numId="5" w16cid:durableId="351810431">
    <w:abstractNumId w:val="9"/>
  </w:num>
  <w:num w:numId="6" w16cid:durableId="1793135945">
    <w:abstractNumId w:val="4"/>
  </w:num>
  <w:num w:numId="7" w16cid:durableId="663123069">
    <w:abstractNumId w:val="8"/>
  </w:num>
  <w:num w:numId="8" w16cid:durableId="1280717625">
    <w:abstractNumId w:val="6"/>
  </w:num>
  <w:num w:numId="9" w16cid:durableId="1275595803">
    <w:abstractNumId w:val="7"/>
  </w:num>
  <w:num w:numId="10" w16cid:durableId="140271112">
    <w:abstractNumId w:val="10"/>
  </w:num>
  <w:num w:numId="11" w16cid:durableId="955257349">
    <w:abstractNumId w:val="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bordersDoNotSurroundHeader/>
  <w:bordersDoNotSurroundFooter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oNotHyphenateCaps/>
  <w:evenAndOddHeaders/>
  <w:drawingGridHorizontalSpacing w:val="0"/>
  <w:drawingGridVerticalSpacing w:val="0"/>
  <w:displayHorizontalDrawingGridEvery w:val="0"/>
  <w:displayVerticalDrawingGridEvery w:val="0"/>
  <w:doNotUseMarginsForDrawingGridOrigin/>
  <w:drawingGridHorizontalOrigin w:val="0"/>
  <w:drawingGridVerticalOrigin w:val="0"/>
  <w:noPunctuationKerning/>
  <w:characterSpacingControl w:val="doNotCompress"/>
  <w:hdrShapeDefaults>
    <o:shapedefaults v:ext="edit" spidmax="2050"/>
  </w:hdrShapeDefaults>
  <w:footnotePr>
    <w:numFmt w:val="lowerLetter"/>
    <w:footnote w:id="-1"/>
    <w:footnote w:id="0"/>
  </w:footnotePr>
  <w:endnotePr>
    <w:numFmt w:val="lowerLetter"/>
    <w:endnote w:id="-1"/>
    <w:endnote w:id="0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B1E7F"/>
    <w:rsid w:val="00004D08"/>
    <w:rsid w:val="00007C06"/>
    <w:rsid w:val="00010C0A"/>
    <w:rsid w:val="000126A4"/>
    <w:rsid w:val="000148F7"/>
    <w:rsid w:val="00015531"/>
    <w:rsid w:val="00034B4F"/>
    <w:rsid w:val="00036F95"/>
    <w:rsid w:val="00047122"/>
    <w:rsid w:val="0004721D"/>
    <w:rsid w:val="000538E6"/>
    <w:rsid w:val="00054AE6"/>
    <w:rsid w:val="000559A9"/>
    <w:rsid w:val="00077E94"/>
    <w:rsid w:val="000863B5"/>
    <w:rsid w:val="000A0EE7"/>
    <w:rsid w:val="000E5757"/>
    <w:rsid w:val="00115B09"/>
    <w:rsid w:val="001171BB"/>
    <w:rsid w:val="0013470A"/>
    <w:rsid w:val="00151ABB"/>
    <w:rsid w:val="00155FFC"/>
    <w:rsid w:val="001669AD"/>
    <w:rsid w:val="001706CE"/>
    <w:rsid w:val="00173B8F"/>
    <w:rsid w:val="00176634"/>
    <w:rsid w:val="00176B9F"/>
    <w:rsid w:val="00180AD1"/>
    <w:rsid w:val="0018190E"/>
    <w:rsid w:val="0019080C"/>
    <w:rsid w:val="0019167E"/>
    <w:rsid w:val="001B6269"/>
    <w:rsid w:val="001C4E3D"/>
    <w:rsid w:val="001D12E3"/>
    <w:rsid w:val="001D5E43"/>
    <w:rsid w:val="001D6383"/>
    <w:rsid w:val="001E1B2B"/>
    <w:rsid w:val="002012EA"/>
    <w:rsid w:val="0021385F"/>
    <w:rsid w:val="0022279E"/>
    <w:rsid w:val="00225A3B"/>
    <w:rsid w:val="0023187E"/>
    <w:rsid w:val="002468DB"/>
    <w:rsid w:val="00257B9F"/>
    <w:rsid w:val="002644FA"/>
    <w:rsid w:val="002669AB"/>
    <w:rsid w:val="0028601A"/>
    <w:rsid w:val="002945D3"/>
    <w:rsid w:val="002B4900"/>
    <w:rsid w:val="002D47BE"/>
    <w:rsid w:val="002D6AFB"/>
    <w:rsid w:val="002E17D0"/>
    <w:rsid w:val="002F1C47"/>
    <w:rsid w:val="00301207"/>
    <w:rsid w:val="00306ADE"/>
    <w:rsid w:val="003278D6"/>
    <w:rsid w:val="00357C76"/>
    <w:rsid w:val="00360C80"/>
    <w:rsid w:val="00363FC5"/>
    <w:rsid w:val="0037076E"/>
    <w:rsid w:val="003733BB"/>
    <w:rsid w:val="003735A0"/>
    <w:rsid w:val="003849FD"/>
    <w:rsid w:val="00385723"/>
    <w:rsid w:val="00386EE2"/>
    <w:rsid w:val="003872D7"/>
    <w:rsid w:val="00396654"/>
    <w:rsid w:val="003C5D3B"/>
    <w:rsid w:val="003D4F12"/>
    <w:rsid w:val="003D6A1F"/>
    <w:rsid w:val="003E4CB2"/>
    <w:rsid w:val="003F3325"/>
    <w:rsid w:val="00400258"/>
    <w:rsid w:val="00412FAB"/>
    <w:rsid w:val="004148D9"/>
    <w:rsid w:val="0042587D"/>
    <w:rsid w:val="00434261"/>
    <w:rsid w:val="00434A0D"/>
    <w:rsid w:val="00437CE0"/>
    <w:rsid w:val="00443F5D"/>
    <w:rsid w:val="004463F0"/>
    <w:rsid w:val="00473629"/>
    <w:rsid w:val="00480B45"/>
    <w:rsid w:val="004B1B62"/>
    <w:rsid w:val="004B1E7F"/>
    <w:rsid w:val="004B5E10"/>
    <w:rsid w:val="004C1347"/>
    <w:rsid w:val="004F469A"/>
    <w:rsid w:val="005104E1"/>
    <w:rsid w:val="0051525C"/>
    <w:rsid w:val="00537287"/>
    <w:rsid w:val="00555EBC"/>
    <w:rsid w:val="005673ED"/>
    <w:rsid w:val="005813D2"/>
    <w:rsid w:val="005944F0"/>
    <w:rsid w:val="005B0B8F"/>
    <w:rsid w:val="005B2621"/>
    <w:rsid w:val="005B6114"/>
    <w:rsid w:val="005C2CC2"/>
    <w:rsid w:val="005C67B9"/>
    <w:rsid w:val="005D0D9C"/>
    <w:rsid w:val="005D719F"/>
    <w:rsid w:val="005E728A"/>
    <w:rsid w:val="006129A2"/>
    <w:rsid w:val="006130F6"/>
    <w:rsid w:val="006144D9"/>
    <w:rsid w:val="0062195E"/>
    <w:rsid w:val="00624EF3"/>
    <w:rsid w:val="00627E86"/>
    <w:rsid w:val="006302BA"/>
    <w:rsid w:val="006320E4"/>
    <w:rsid w:val="00634D4E"/>
    <w:rsid w:val="00641611"/>
    <w:rsid w:val="006421FF"/>
    <w:rsid w:val="0064362A"/>
    <w:rsid w:val="0065300F"/>
    <w:rsid w:val="00654FF2"/>
    <w:rsid w:val="00656240"/>
    <w:rsid w:val="0066622C"/>
    <w:rsid w:val="006719E0"/>
    <w:rsid w:val="006723A5"/>
    <w:rsid w:val="006A0DB3"/>
    <w:rsid w:val="006A22FC"/>
    <w:rsid w:val="006A7A13"/>
    <w:rsid w:val="006B5CBD"/>
    <w:rsid w:val="006D7225"/>
    <w:rsid w:val="006E1ECF"/>
    <w:rsid w:val="007045F0"/>
    <w:rsid w:val="00713B21"/>
    <w:rsid w:val="00720679"/>
    <w:rsid w:val="007275E1"/>
    <w:rsid w:val="0073100C"/>
    <w:rsid w:val="00731A9F"/>
    <w:rsid w:val="007468F0"/>
    <w:rsid w:val="007504DE"/>
    <w:rsid w:val="0076367A"/>
    <w:rsid w:val="00770416"/>
    <w:rsid w:val="007847E0"/>
    <w:rsid w:val="007916F7"/>
    <w:rsid w:val="007A2C5E"/>
    <w:rsid w:val="007A7CF2"/>
    <w:rsid w:val="007B3A81"/>
    <w:rsid w:val="007C151B"/>
    <w:rsid w:val="007C1790"/>
    <w:rsid w:val="007C7C7F"/>
    <w:rsid w:val="007C7DA8"/>
    <w:rsid w:val="007E0E8D"/>
    <w:rsid w:val="007E169F"/>
    <w:rsid w:val="007E47C4"/>
    <w:rsid w:val="007E7F5D"/>
    <w:rsid w:val="007F432E"/>
    <w:rsid w:val="007F4E40"/>
    <w:rsid w:val="0080444A"/>
    <w:rsid w:val="00833753"/>
    <w:rsid w:val="00856412"/>
    <w:rsid w:val="00857C62"/>
    <w:rsid w:val="008639D5"/>
    <w:rsid w:val="008826EE"/>
    <w:rsid w:val="008900E6"/>
    <w:rsid w:val="00893626"/>
    <w:rsid w:val="008A0ED5"/>
    <w:rsid w:val="008D278F"/>
    <w:rsid w:val="008D2D19"/>
    <w:rsid w:val="008F4C00"/>
    <w:rsid w:val="009060A7"/>
    <w:rsid w:val="00906ACA"/>
    <w:rsid w:val="009127F8"/>
    <w:rsid w:val="00920D16"/>
    <w:rsid w:val="0092429C"/>
    <w:rsid w:val="00925661"/>
    <w:rsid w:val="00934DE4"/>
    <w:rsid w:val="00945FC7"/>
    <w:rsid w:val="009531A5"/>
    <w:rsid w:val="00956482"/>
    <w:rsid w:val="00981ACD"/>
    <w:rsid w:val="00981B90"/>
    <w:rsid w:val="009A3C46"/>
    <w:rsid w:val="009A6713"/>
    <w:rsid w:val="009D623C"/>
    <w:rsid w:val="009E5F0E"/>
    <w:rsid w:val="00A108B0"/>
    <w:rsid w:val="00A23847"/>
    <w:rsid w:val="00A31383"/>
    <w:rsid w:val="00A7205D"/>
    <w:rsid w:val="00AA4251"/>
    <w:rsid w:val="00AB56AE"/>
    <w:rsid w:val="00AD39F3"/>
    <w:rsid w:val="00AE6C8F"/>
    <w:rsid w:val="00AF3DFB"/>
    <w:rsid w:val="00AF4EF0"/>
    <w:rsid w:val="00B1585C"/>
    <w:rsid w:val="00B179BB"/>
    <w:rsid w:val="00B41F4F"/>
    <w:rsid w:val="00B45D30"/>
    <w:rsid w:val="00B64588"/>
    <w:rsid w:val="00B7421F"/>
    <w:rsid w:val="00B80938"/>
    <w:rsid w:val="00B83562"/>
    <w:rsid w:val="00B940DD"/>
    <w:rsid w:val="00B9468C"/>
    <w:rsid w:val="00B959F5"/>
    <w:rsid w:val="00BA0F87"/>
    <w:rsid w:val="00BA4F9F"/>
    <w:rsid w:val="00BB7B0E"/>
    <w:rsid w:val="00BC5D50"/>
    <w:rsid w:val="00BE3816"/>
    <w:rsid w:val="00C0789C"/>
    <w:rsid w:val="00C33BA7"/>
    <w:rsid w:val="00C404CD"/>
    <w:rsid w:val="00C51AED"/>
    <w:rsid w:val="00C56321"/>
    <w:rsid w:val="00C6770D"/>
    <w:rsid w:val="00C71EE6"/>
    <w:rsid w:val="00C81A18"/>
    <w:rsid w:val="00C81EA6"/>
    <w:rsid w:val="00C8336F"/>
    <w:rsid w:val="00C8699F"/>
    <w:rsid w:val="00CA4146"/>
    <w:rsid w:val="00CB25CD"/>
    <w:rsid w:val="00CC72C5"/>
    <w:rsid w:val="00D11866"/>
    <w:rsid w:val="00D171D4"/>
    <w:rsid w:val="00D36168"/>
    <w:rsid w:val="00D52E54"/>
    <w:rsid w:val="00D85B1D"/>
    <w:rsid w:val="00D91B0E"/>
    <w:rsid w:val="00DA232A"/>
    <w:rsid w:val="00DA4010"/>
    <w:rsid w:val="00DA65F2"/>
    <w:rsid w:val="00DB7606"/>
    <w:rsid w:val="00DC68AA"/>
    <w:rsid w:val="00DD15B6"/>
    <w:rsid w:val="00DD637F"/>
    <w:rsid w:val="00E03BBA"/>
    <w:rsid w:val="00E10323"/>
    <w:rsid w:val="00E235A3"/>
    <w:rsid w:val="00E24CCB"/>
    <w:rsid w:val="00E44309"/>
    <w:rsid w:val="00E56CA7"/>
    <w:rsid w:val="00E57C56"/>
    <w:rsid w:val="00E6634F"/>
    <w:rsid w:val="00E76B7E"/>
    <w:rsid w:val="00E80BEB"/>
    <w:rsid w:val="00E97908"/>
    <w:rsid w:val="00EA70E0"/>
    <w:rsid w:val="00ED4190"/>
    <w:rsid w:val="00EE3BA2"/>
    <w:rsid w:val="00EF4886"/>
    <w:rsid w:val="00F03582"/>
    <w:rsid w:val="00F03AB0"/>
    <w:rsid w:val="00F067BE"/>
    <w:rsid w:val="00F14955"/>
    <w:rsid w:val="00F30F32"/>
    <w:rsid w:val="00F42C25"/>
    <w:rsid w:val="00F46E6B"/>
    <w:rsid w:val="00F54451"/>
    <w:rsid w:val="00F651D5"/>
    <w:rsid w:val="00F67A63"/>
    <w:rsid w:val="00F95589"/>
    <w:rsid w:val="00FA16D3"/>
    <w:rsid w:val="00FA5B3B"/>
    <w:rsid w:val="00FA5C6C"/>
    <w:rsid w:val="00FB788D"/>
    <w:rsid w:val="00FC26B8"/>
    <w:rsid w:val="00FE56B1"/>
    <w:rsid w:val="00FF6B2B"/>
    <w:rsid w:val="00FF6B7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6271A3CC"/>
  <w15:chartTrackingRefBased/>
  <w15:docId w15:val="{A261C963-973A-42F5-8440-6EF904D0530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footer" w:uiPriority="99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Normal Table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F03582"/>
    <w:rPr>
      <w:sz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semiHidden/>
    <w:rsid w:val="00D171D4"/>
    <w:rPr>
      <w:rFonts w:ascii="Tahoma" w:hAnsi="Tahoma" w:cs="Tahoma"/>
      <w:sz w:val="16"/>
      <w:szCs w:val="16"/>
    </w:rPr>
  </w:style>
  <w:style w:type="character" w:customStyle="1" w:styleId="DefaultPar1">
    <w:name w:val="Default Par1"/>
    <w:rPr>
      <w:sz w:val="20"/>
    </w:rPr>
  </w:style>
  <w:style w:type="character" w:customStyle="1" w:styleId="DefaultPara">
    <w:name w:val="Default Para"/>
    <w:rPr>
      <w:sz w:val="20"/>
    </w:rPr>
  </w:style>
  <w:style w:type="paragraph" w:styleId="NoSpacing">
    <w:name w:val="No Spacing"/>
    <w:link w:val="NoSpacingChar"/>
    <w:uiPriority w:val="1"/>
    <w:qFormat/>
    <w:rsid w:val="00480B45"/>
    <w:rPr>
      <w:rFonts w:ascii="Calibri" w:hAnsi="Calibri"/>
      <w:sz w:val="22"/>
      <w:szCs w:val="22"/>
    </w:rPr>
  </w:style>
  <w:style w:type="character" w:customStyle="1" w:styleId="NoSpacingChar">
    <w:name w:val="No Spacing Char"/>
    <w:link w:val="NoSpacing"/>
    <w:uiPriority w:val="1"/>
    <w:rsid w:val="00480B45"/>
    <w:rPr>
      <w:rFonts w:ascii="Calibri" w:hAnsi="Calibri"/>
      <w:sz w:val="22"/>
      <w:szCs w:val="22"/>
    </w:rPr>
  </w:style>
  <w:style w:type="paragraph" w:styleId="Header">
    <w:name w:val="header"/>
    <w:basedOn w:val="Normal"/>
    <w:link w:val="HeaderChar"/>
    <w:rsid w:val="003D6A1F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rsid w:val="003D6A1F"/>
    <w:rPr>
      <w:sz w:val="24"/>
    </w:rPr>
  </w:style>
  <w:style w:type="paragraph" w:styleId="Footer">
    <w:name w:val="footer"/>
    <w:basedOn w:val="Normal"/>
    <w:link w:val="FooterChar"/>
    <w:uiPriority w:val="99"/>
    <w:rsid w:val="003D6A1F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3D6A1F"/>
    <w:rPr>
      <w:sz w:val="24"/>
    </w:rPr>
  </w:style>
  <w:style w:type="paragraph" w:styleId="Revision">
    <w:name w:val="Revision"/>
    <w:hidden/>
    <w:uiPriority w:val="99"/>
    <w:semiHidden/>
    <w:rsid w:val="003D6A1F"/>
    <w:rPr>
      <w:sz w:val="24"/>
    </w:rPr>
  </w:style>
  <w:style w:type="paragraph" w:styleId="ListParagraph">
    <w:name w:val="List Paragraph"/>
    <w:basedOn w:val="Normal"/>
    <w:uiPriority w:val="34"/>
    <w:qFormat/>
    <w:rsid w:val="003D6A1F"/>
    <w:pPr>
      <w:ind w:left="720"/>
      <w:contextualSpacing/>
    </w:pPr>
    <w:rPr>
      <w:szCs w:val="24"/>
    </w:rPr>
  </w:style>
  <w:style w:type="table" w:styleId="TableGrid">
    <w:name w:val="Table Grid"/>
    <w:basedOn w:val="TableNormal"/>
    <w:rsid w:val="00893626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ceholderText">
    <w:name w:val="Placeholder Text"/>
    <w:basedOn w:val="DefaultParagraphFont"/>
    <w:uiPriority w:val="99"/>
    <w:semiHidden/>
    <w:rsid w:val="0023187E"/>
    <w:rPr>
      <w:color w:val="666666"/>
    </w:rPr>
  </w:style>
  <w:style w:type="character" w:customStyle="1" w:styleId="Style1">
    <w:name w:val="Style1"/>
    <w:basedOn w:val="DefaultParagraphFont"/>
    <w:uiPriority w:val="1"/>
    <w:rsid w:val="000126A4"/>
    <w:rPr>
      <w:rFonts w:ascii="Arial" w:hAnsi="Arial"/>
      <w:b/>
      <w:sz w:val="2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emf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A2DA43E071848BCAFEBF869E2874DE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8EF1D7F-684F-43B5-BEB9-EBDCE30B05E8}"/>
      </w:docPartPr>
      <w:docPartBody>
        <w:p w:rsidR="00064054" w:rsidRDefault="00064054" w:rsidP="00064054">
          <w:pPr>
            <w:pStyle w:val="AA2DA43E071848BCAFEBF869E2874DE9"/>
          </w:pPr>
          <w:r w:rsidRPr="003072B0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markup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342A0"/>
    <w:rsid w:val="00064054"/>
    <w:rsid w:val="001E3572"/>
    <w:rsid w:val="002D47BE"/>
    <w:rsid w:val="002F08D4"/>
    <w:rsid w:val="002F1C47"/>
    <w:rsid w:val="00497762"/>
    <w:rsid w:val="004B1B62"/>
    <w:rsid w:val="005104E1"/>
    <w:rsid w:val="005B6114"/>
    <w:rsid w:val="0073664E"/>
    <w:rsid w:val="00736B1C"/>
    <w:rsid w:val="00A450EB"/>
    <w:rsid w:val="00AD39F3"/>
    <w:rsid w:val="00B41F4F"/>
    <w:rsid w:val="00B940DD"/>
    <w:rsid w:val="00B959F5"/>
    <w:rsid w:val="00D342A0"/>
    <w:rsid w:val="00E77A41"/>
    <w:rsid w:val="00F067B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4054"/>
    <w:rPr>
      <w:color w:val="666666"/>
    </w:rPr>
  </w:style>
  <w:style w:type="paragraph" w:customStyle="1" w:styleId="AA2DA43E071848BCAFEBF869E2874DE9">
    <w:name w:val="AA2DA43E071848BCAFEBF869E2874DE9"/>
    <w:rsid w:val="0006405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50E7A398FFDB47BF7CC32612A3A173" ma:contentTypeVersion="19" ma:contentTypeDescription="Create a new document." ma:contentTypeScope="" ma:versionID="04601da0104a25c7fcbff1a34424a053">
  <xsd:schema xmlns:xsd="http://www.w3.org/2001/XMLSchema" xmlns:xs="http://www.w3.org/2001/XMLSchema" xmlns:p="http://schemas.microsoft.com/office/2006/metadata/properties" xmlns:ns2="5847f051-a3d6-48c2-9d46-aafc0d3120f1" xmlns:ns3="96730803-97b2-4bb3-83c4-f32a5fb307f3" targetNamespace="http://schemas.microsoft.com/office/2006/metadata/properties" ma:root="true" ma:fieldsID="9fb193ecdbf3b41a24ef75dbd0ebfae1" ns2:_="" ns3:_="">
    <xsd:import namespace="5847f051-a3d6-48c2-9d46-aafc0d3120f1"/>
    <xsd:import namespace="96730803-97b2-4bb3-83c4-f32a5fb307f3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_Flow_SignoffStatu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lcf76f155ced4ddcb4097134ff3c332f" minOccurs="0"/>
                <xsd:element ref="ns2:TaxCatchAll" minOccurs="0"/>
                <xsd:element ref="ns3:MediaServiceLocation" minOccurs="0"/>
                <xsd:element ref="ns3:MediaServiceObjectDetectorVersions" minOccurs="0"/>
                <xsd:element ref="ns3:MediaServiceSearchPropertie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47f051-a3d6-48c2-9d46-aafc0d3120f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36e8c9f3-809d-4ae0-b603-47a5c19ae8f3}" ma:internalName="TaxCatchAll" ma:showField="CatchAllData" ma:web="5847f051-a3d6-48c2-9d46-aafc0d3120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730803-97b2-4bb3-83c4-f32a5fb307f3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13" nillable="true" ma:displayName="Sign-off status" ma:internalName="Sign_x002d_off_x0020_status">
      <xsd:simpleType>
        <xsd:restriction base="dms:Text"/>
      </xsd:simpleType>
    </xsd:element>
    <xsd:element name="MediaServiceMetadata" ma:index="1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2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a1da5c0c-371b-45c3-983d-e240d98d8a2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Flow_SignoffStatus xmlns="96730803-97b2-4bb3-83c4-f32a5fb307f3" xsi:nil="true"/>
    <TaxCatchAll xmlns="5847f051-a3d6-48c2-9d46-aafc0d3120f1" xsi:nil="true"/>
    <lcf76f155ced4ddcb4097134ff3c332f xmlns="96730803-97b2-4bb3-83c4-f32a5fb307f3">
      <Terms xmlns="http://schemas.microsoft.com/office/infopath/2007/PartnerControls"/>
    </lcf76f155ced4ddcb4097134ff3c332f>
  </documentManagement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C9081F5-7EB7-403E-82F9-AA471BD6BD17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D0721F2-B004-4032-95CB-17649A90A915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1E3F9A33-4A80-4D7B-99CC-118F07DD9C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47f051-a3d6-48c2-9d46-aafc0d3120f1"/>
    <ds:schemaRef ds:uri="96730803-97b2-4bb3-83c4-f32a5fb307f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4A78B01-7F64-43A2-A705-6D90FAED28BB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F615E2C8-0432-4F0E-9DC7-E66A7BB6C1FC}">
  <ds:schemaRefs>
    <ds:schemaRef ds:uri="http://schemas.microsoft.com/office/2006/metadata/properties"/>
    <ds:schemaRef ds:uri="http://schemas.microsoft.com/office/infopath/2007/PartnerControls"/>
    <ds:schemaRef ds:uri="96730803-97b2-4bb3-83c4-f32a5fb307f3"/>
    <ds:schemaRef ds:uri="5847f051-a3d6-48c2-9d46-aafc0d3120f1"/>
  </ds:schemaRefs>
</ds:datastoreItem>
</file>

<file path=customXml/itemProps6.xml><?xml version="1.0" encoding="utf-8"?>
<ds:datastoreItem xmlns:ds="http://schemas.openxmlformats.org/officeDocument/2006/customXml" ds:itemID="{83F7BD1F-7BE7-4233-AF5A-2CF9F037D87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204</TotalTime>
  <Pages>2</Pages>
  <Words>107</Words>
  <Characters>614</Characters>
  <Application>Microsoft Office Word</Application>
  <DocSecurity>0</DocSecurity>
  <Lines>5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ChildNet, Inc.</Company>
  <LinksUpToDate>false</LinksUpToDate>
  <CharactersWithSpaces>720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Adam Stafford</dc:creator>
  <cp:keywords/>
  <cp:lastModifiedBy>Denesee Rankine-Palmer</cp:lastModifiedBy>
  <cp:revision>106</cp:revision>
  <cp:lastPrinted>2025-01-08T20:26:00Z</cp:lastPrinted>
  <dcterms:created xsi:type="dcterms:W3CDTF">2025-01-06T14:26:00Z</dcterms:created>
  <dcterms:modified xsi:type="dcterms:W3CDTF">2026-08-05T19:10:00Z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1737200.00000000</vt:lpwstr>
  </property>
  <property fmtid="{D5CDD505-2E9C-101B-9397-08002B2CF9AE}" pid="3" name="MediaServiceImageTags">
    <vt:lpwstr/>
  </property>
  <property fmtid="{D5CDD505-2E9C-101B-9397-08002B2CF9AE}" pid="4" name="ContentTypeId">
    <vt:lpwstr>0x010100BA50E7A398FFDB47BF7CC32612A3A173</vt:lpwstr>
  </property>
</Properties>
</file>